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57" r:id="rId3"/>
    <p:sldId id="264" r:id="rId4"/>
    <p:sldId id="260" r:id="rId5"/>
    <p:sldId id="261" r:id="rId6"/>
    <p:sldId id="258" r:id="rId7"/>
    <p:sldId id="259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5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09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8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23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2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83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10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89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1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2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9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6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4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8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0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72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4234543" cy="541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3603172"/>
            <a:ext cx="6618514" cy="3254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721428" y="1792770"/>
            <a:ext cx="6418835" cy="2567563"/>
          </a:xfrm>
          <a:ln w="66675" cmpd="dbl">
            <a:noFill/>
          </a:ln>
        </p:spPr>
        <p:txBody>
          <a:bodyPr>
            <a:noAutofit/>
          </a:bodyPr>
          <a:lstStyle/>
          <a:p>
            <a:r>
              <a:rPr kumimoji="1" lang="en-US" altLang="ja-JP" sz="21500" dirty="0" smtClean="0">
                <a:solidFill>
                  <a:schemeClr val="bg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CI</a:t>
            </a:r>
            <a:r>
              <a:rPr kumimoji="1" lang="en-US" altLang="ja-JP" sz="21500" dirty="0" smtClean="0">
                <a:ln w="22225">
                  <a:noFill/>
                </a:ln>
                <a:solidFill>
                  <a:srgbClr val="C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R</a:t>
            </a:r>
            <a:r>
              <a:rPr lang="en-US" altLang="ja-JP" sz="21500" dirty="0">
                <a:solidFill>
                  <a:schemeClr val="bg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-</a:t>
            </a:r>
            <a:r>
              <a:rPr kumimoji="1" lang="en-US" altLang="ja-JP" sz="21500" dirty="0" smtClean="0">
                <a:solidFill>
                  <a:schemeClr val="bg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KIT</a:t>
            </a:r>
            <a:endParaRPr kumimoji="1" lang="ja-JP" altLang="en-US" sz="11500" dirty="0">
              <a:solidFill>
                <a:schemeClr val="bg1"/>
              </a:solidFill>
              <a:latin typeface="Agency FB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53574" y="4828622"/>
            <a:ext cx="9440034" cy="1049867"/>
          </a:xfrm>
        </p:spPr>
        <p:txBody>
          <a:bodyPr>
            <a:normAutofit fontScale="92500"/>
          </a:bodyPr>
          <a:lstStyle/>
          <a:p>
            <a:r>
              <a:rPr kumimoji="1" lang="en-US" altLang="ja-JP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reate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ntelligent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800" b="1" dirty="0" smtClean="0">
                <a:ln w="19050">
                  <a:solidFill>
                    <a:schemeClr val="tx1">
                      <a:alpha val="25000"/>
                    </a:schemeClr>
                  </a:solidFill>
                </a:ln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obots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ja-JP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yushu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nstitute of </a:t>
            </a:r>
            <a:r>
              <a:rPr kumimoji="1" lang="en-US" altLang="ja-JP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echnology</a:t>
            </a:r>
            <a:endParaRPr kumimoji="1" lang="ja-JP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6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19820" y="0"/>
            <a:ext cx="10041147" cy="1752599"/>
          </a:xfrm>
        </p:spPr>
        <p:txBody>
          <a:bodyPr>
            <a:normAutofit/>
          </a:bodyPr>
          <a:lstStyle/>
          <a:p>
            <a:r>
              <a:rPr kumimoji="1" lang="en-US" altLang="ja-JP" sz="8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CIR-KIT</a:t>
            </a:r>
            <a:r>
              <a:rPr kumimoji="1"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とは</a:t>
            </a:r>
            <a:endParaRPr kumimoji="1" lang="ja-JP" altLang="en-US" sz="6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03902" y="1480454"/>
            <a:ext cx="8759241" cy="133834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ja-JP" altLang="en-US" sz="17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ロボット</a:t>
            </a:r>
            <a:r>
              <a:rPr lang="ja-JP" altLang="en-US" sz="17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の開発をしている団体</a:t>
            </a:r>
            <a:endParaRPr lang="en-US" altLang="ja-JP" sz="17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09988" y="3025632"/>
            <a:ext cx="718106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活動日時：個人の</a:t>
            </a:r>
            <a:r>
              <a:rPr kumimoji="1" lang="ja-JP" altLang="en-US" sz="4800" b="1" dirty="0" smtClean="0">
                <a:solidFill>
                  <a:srgbClr val="C00000"/>
                </a:solidFill>
              </a:rPr>
              <a:t>自由</a:t>
            </a:r>
            <a:r>
              <a:rPr kumimoji="1" lang="ja-JP" altLang="en-US" sz="4400" dirty="0" smtClean="0"/>
              <a:t>！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メンバー：学部生が中心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　場所　：ものつくり工房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887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08697" y="226503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昨年度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21767" y="2656936"/>
            <a:ext cx="95925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4400" b="1" u="sng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つくばチャレンジ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への参加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dirty="0" smtClean="0"/>
          </a:p>
        </p:txBody>
      </p:sp>
      <p:sp>
        <p:nvSpPr>
          <p:cNvPr id="9" name="線吹き出し 1 8"/>
          <p:cNvSpPr/>
          <p:nvPr/>
        </p:nvSpPr>
        <p:spPr>
          <a:xfrm>
            <a:off x="3398808" y="3703376"/>
            <a:ext cx="8367622" cy="2605178"/>
          </a:xfrm>
          <a:prstGeom prst="callout1">
            <a:avLst>
              <a:gd name="adj1" fmla="val 33320"/>
              <a:gd name="adj2" fmla="val -86"/>
              <a:gd name="adj3" fmla="val -13990"/>
              <a:gd name="adj4" fmla="val -658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・自立走行ロボットの公開実験</a:t>
            </a:r>
            <a:endParaRPr kumimoji="1" lang="en-US" altLang="ja-JP" sz="4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・昨年</a:t>
            </a:r>
            <a:r>
              <a:rPr kumimoji="1" lang="en-US" altLang="ja-JP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53</a:t>
            </a:r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</a:t>
            </a:r>
            <a:r>
              <a:rPr kumimoji="1" lang="en-US" altLang="ja-JP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62</a:t>
            </a:r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台参加</a:t>
            </a:r>
            <a:endParaRPr kumimoji="1" lang="en-US" altLang="ja-JP" sz="4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・コース全長</a:t>
            </a:r>
            <a:r>
              <a:rPr kumimoji="1" lang="en-US" altLang="ja-JP" sz="4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2177m</a:t>
            </a:r>
            <a:endParaRPr kumimoji="1" lang="ja-JP" altLang="en-US" sz="4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66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7768" y="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昨年度の</a:t>
            </a:r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活動成果</a:t>
            </a:r>
            <a:endParaRPr kumimoji="1" lang="ja-JP" altLang="en-US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00441" y="1752599"/>
            <a:ext cx="6055333" cy="716280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つくばチャレンジ</a:t>
            </a:r>
            <a:r>
              <a:rPr kumimoji="1" lang="ja-JP" altLang="en-US" sz="40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完走</a:t>
            </a:r>
            <a:endParaRPr kumimoji="1" lang="ja-JP" altLang="en-US" sz="40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3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8607" y="3050771"/>
            <a:ext cx="5010929" cy="2818647"/>
          </a:xfrm>
          <a:prstGeom prst="rect">
            <a:avLst/>
          </a:prstGeom>
        </p:spPr>
      </p:pic>
      <p:pic>
        <p:nvPicPr>
          <p:cNvPr id="5" name="4th-ru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5293" y="3050770"/>
            <a:ext cx="5010928" cy="281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17714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普段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17573" y="2340427"/>
            <a:ext cx="10018713" cy="3124201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本団体の</a:t>
            </a:r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プロジェクト開発</a:t>
            </a:r>
            <a:endParaRPr kumimoji="1" lang="en-US" altLang="ja-JP" sz="4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各個人の</a:t>
            </a:r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自由課題</a:t>
            </a:r>
            <a:endParaRPr kumimoji="1" lang="en-US" altLang="ja-JP" sz="4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新人教育</a:t>
            </a:r>
            <a:endParaRPr kumimoji="1" lang="ja-JP" altLang="en-US" sz="4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84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70" y="1867949"/>
            <a:ext cx="7321085" cy="499005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今年度</a:t>
            </a: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の活動予定</a:t>
            </a:r>
            <a:endParaRPr kumimoji="1" lang="ja-JP" altLang="en-US" sz="6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60448" y="1752599"/>
            <a:ext cx="10018713" cy="31242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4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つくばチャレンジ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への参加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4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案内ロボット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の開発</a:t>
            </a:r>
            <a:endParaRPr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9417447" y="2912535"/>
            <a:ext cx="1072753" cy="1608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6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1311" y="0"/>
            <a:ext cx="10018713" cy="1752599"/>
          </a:xfrm>
        </p:spPr>
        <p:txBody>
          <a:bodyPr>
            <a:normAutofit/>
          </a:bodyPr>
          <a:lstStyle/>
          <a:p>
            <a:r>
              <a:rPr lang="ja-JP" altLang="en-US" sz="6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</a:t>
            </a:r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年生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85794" y="2275113"/>
            <a:ext cx="11099576" cy="2743201"/>
          </a:xfrm>
        </p:spPr>
        <p:txBody>
          <a:bodyPr>
            <a:noAutofit/>
          </a:bodyPr>
          <a:lstStyle/>
          <a:p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</a:t>
            </a:r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ラミング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慣れる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ex) 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ライントレース、じゃんけんゲーム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ハードウェア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開発学習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6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正規のプロジェクト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への参加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2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" t="26116" r="37162" b="17646"/>
          <a:stretch/>
        </p:blipFill>
        <p:spPr>
          <a:xfrm>
            <a:off x="2770928" y="1636449"/>
            <a:ext cx="7704639" cy="4929448"/>
          </a:xfr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32454" y="0"/>
            <a:ext cx="10018713" cy="1752599"/>
          </a:xfrm>
        </p:spPr>
        <p:txBody>
          <a:bodyPr>
            <a:normAutofit/>
          </a:bodyPr>
          <a:lstStyle/>
          <a:p>
            <a:r>
              <a:rPr lang="ja-JP" altLang="en-US" sz="6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</a:t>
            </a:r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年生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41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585558" y="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ja-JP" sz="6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CIR-KIT</a:t>
            </a:r>
            <a:r>
              <a:rPr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特長</a:t>
            </a:r>
            <a:endParaRPr kumimoji="1" lang="ja-JP" altLang="en-US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07879" y="2794815"/>
            <a:ext cx="10018713" cy="312420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ハードウェア、ソフトウェア</a:t>
            </a:r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どちら</a:t>
            </a:r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もできる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特に</a:t>
            </a:r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ソフトウェアに強い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情報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系の授業で</a:t>
            </a:r>
            <a:r>
              <a:rPr lang="ja-JP" altLang="en-US" sz="3600" b="1" u="sng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無双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できる！！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207879" y="2022020"/>
            <a:ext cx="5052346" cy="960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充実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教育制度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07876" y="221004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⇒　</a:t>
            </a:r>
            <a:r>
              <a:rPr kumimoji="1" lang="ja-JP" altLang="en-US" sz="32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初心者でも</a:t>
            </a:r>
            <a:r>
              <a:rPr kumimoji="1" lang="ja-JP" altLang="en-US" sz="32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安心</a:t>
            </a:r>
            <a:r>
              <a:rPr kumimoji="1" lang="ja-JP" altLang="en-US" sz="32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kumimoji="1" lang="ja-JP" altLang="en-US" sz="32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47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719</TotalTime>
  <Words>135</Words>
  <Application>Microsoft Office PowerPoint</Application>
  <PresentationFormat>ワイド画面</PresentationFormat>
  <Paragraphs>36</Paragraphs>
  <Slides>9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HGｺﾞｼｯｸM</vt:lpstr>
      <vt:lpstr>メイリオ</vt:lpstr>
      <vt:lpstr>Agency FB</vt:lpstr>
      <vt:lpstr>Arial</vt:lpstr>
      <vt:lpstr>Corbel</vt:lpstr>
      <vt:lpstr>Courier New</vt:lpstr>
      <vt:lpstr>Segoe UI</vt:lpstr>
      <vt:lpstr>Wingdings</vt:lpstr>
      <vt:lpstr>視差</vt:lpstr>
      <vt:lpstr>CIR-KIT</vt:lpstr>
      <vt:lpstr>CIR-KITとは</vt:lpstr>
      <vt:lpstr>昨年度の活動内容</vt:lpstr>
      <vt:lpstr>昨年度の活動成果</vt:lpstr>
      <vt:lpstr>普段の活動内容</vt:lpstr>
      <vt:lpstr>今年度の活動予定</vt:lpstr>
      <vt:lpstr>一年生の活動内容</vt:lpstr>
      <vt:lpstr>一年生の活動内容</vt:lpstr>
      <vt:lpstr>CIR-KITの特長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bata</dc:creator>
  <cp:lastModifiedBy>bata</cp:lastModifiedBy>
  <cp:revision>38</cp:revision>
  <dcterms:created xsi:type="dcterms:W3CDTF">2017-03-31T23:05:11Z</dcterms:created>
  <dcterms:modified xsi:type="dcterms:W3CDTF">2017-04-03T01:23:55Z</dcterms:modified>
</cp:coreProperties>
</file>